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274" r:id="rId3"/>
    <p:sldId id="275" r:id="rId4"/>
    <p:sldId id="276" r:id="rId5"/>
    <p:sldId id="277" r:id="rId6"/>
    <p:sldId id="25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6B1DD3-8694-43FA-94E7-53D9BC31C1A3}" v="7" dt="2024-05-14T12:47:11.2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1" d="100"/>
          <a:sy n="101" d="100"/>
        </p:scale>
        <p:origin x="91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West" userId="cc062e1fcfa68a21" providerId="LiveId" clId="{066B1DD3-8694-43FA-94E7-53D9BC31C1A3}"/>
    <pc:docChg chg="undo custSel addSld modSld">
      <pc:chgData name="Peter West" userId="cc062e1fcfa68a21" providerId="LiveId" clId="{066B1DD3-8694-43FA-94E7-53D9BC31C1A3}" dt="2024-05-14T12:56:02.193" v="608" actId="20577"/>
      <pc:docMkLst>
        <pc:docMk/>
      </pc:docMkLst>
      <pc:sldChg chg="modSp mod">
        <pc:chgData name="Peter West" userId="cc062e1fcfa68a21" providerId="LiveId" clId="{066B1DD3-8694-43FA-94E7-53D9BC31C1A3}" dt="2024-05-14T12:51:56.007" v="384" actId="1036"/>
        <pc:sldMkLst>
          <pc:docMk/>
          <pc:sldMk cId="3236308616" sldId="256"/>
        </pc:sldMkLst>
        <pc:spChg chg="mod">
          <ac:chgData name="Peter West" userId="cc062e1fcfa68a21" providerId="LiveId" clId="{066B1DD3-8694-43FA-94E7-53D9BC31C1A3}" dt="2024-05-14T12:51:56.007" v="384" actId="1036"/>
          <ac:spMkLst>
            <pc:docMk/>
            <pc:sldMk cId="3236308616" sldId="256"/>
            <ac:spMk id="4" creationId="{3950CFA0-3842-CE68-A21A-C736EBF20DB5}"/>
          </ac:spMkLst>
        </pc:spChg>
      </pc:sldChg>
      <pc:sldChg chg="addSp modSp mod">
        <pc:chgData name="Peter West" userId="cc062e1fcfa68a21" providerId="LiveId" clId="{066B1DD3-8694-43FA-94E7-53D9BC31C1A3}" dt="2024-05-14T12:17:01.870" v="191" actId="1076"/>
        <pc:sldMkLst>
          <pc:docMk/>
          <pc:sldMk cId="1071443083" sldId="275"/>
        </pc:sldMkLst>
        <pc:spChg chg="mod">
          <ac:chgData name="Peter West" userId="cc062e1fcfa68a21" providerId="LiveId" clId="{066B1DD3-8694-43FA-94E7-53D9BC31C1A3}" dt="2024-05-14T12:17:01.870" v="191" actId="1076"/>
          <ac:spMkLst>
            <pc:docMk/>
            <pc:sldMk cId="1071443083" sldId="275"/>
            <ac:spMk id="2" creationId="{714625A9-FA9E-4490-C2AF-BED7AEC774EC}"/>
          </ac:spMkLst>
        </pc:spChg>
        <pc:spChg chg="mod">
          <ac:chgData name="Peter West" userId="cc062e1fcfa68a21" providerId="LiveId" clId="{066B1DD3-8694-43FA-94E7-53D9BC31C1A3}" dt="2024-05-14T12:16:53.605" v="190" actId="1076"/>
          <ac:spMkLst>
            <pc:docMk/>
            <pc:sldMk cId="1071443083" sldId="275"/>
            <ac:spMk id="5" creationId="{981ED32D-A82B-6E51-B989-B1AFC598CD45}"/>
          </ac:spMkLst>
        </pc:spChg>
        <pc:spChg chg="add mod">
          <ac:chgData name="Peter West" userId="cc062e1fcfa68a21" providerId="LiveId" clId="{066B1DD3-8694-43FA-94E7-53D9BC31C1A3}" dt="2024-05-14T12:12:30.319" v="1"/>
          <ac:spMkLst>
            <pc:docMk/>
            <pc:sldMk cId="1071443083" sldId="275"/>
            <ac:spMk id="7" creationId="{5B3C9FC3-09BD-5F16-9B3E-FDFE6B1BEFAF}"/>
          </ac:spMkLst>
        </pc:spChg>
        <pc:graphicFrameChg chg="add mod">
          <ac:chgData name="Peter West" userId="cc062e1fcfa68a21" providerId="LiveId" clId="{066B1DD3-8694-43FA-94E7-53D9BC31C1A3}" dt="2024-05-14T12:12:27.923" v="0"/>
          <ac:graphicFrameMkLst>
            <pc:docMk/>
            <pc:sldMk cId="1071443083" sldId="275"/>
            <ac:graphicFrameMk id="6" creationId="{5BA4B3E0-6C2E-9A06-507E-975438F85925}"/>
          </ac:graphicFrameMkLst>
        </pc:graphicFrameChg>
      </pc:sldChg>
      <pc:sldChg chg="addSp modSp new mod">
        <pc:chgData name="Peter West" userId="cc062e1fcfa68a21" providerId="LiveId" clId="{066B1DD3-8694-43FA-94E7-53D9BC31C1A3}" dt="2024-05-14T12:17:35.020" v="194" actId="1076"/>
        <pc:sldMkLst>
          <pc:docMk/>
          <pc:sldMk cId="2819316052" sldId="276"/>
        </pc:sldMkLst>
        <pc:spChg chg="add mod">
          <ac:chgData name="Peter West" userId="cc062e1fcfa68a21" providerId="LiveId" clId="{066B1DD3-8694-43FA-94E7-53D9BC31C1A3}" dt="2024-05-14T12:17:27.749" v="193" actId="1076"/>
          <ac:spMkLst>
            <pc:docMk/>
            <pc:sldMk cId="2819316052" sldId="276"/>
            <ac:spMk id="2" creationId="{8983E89D-19E4-3149-1F74-50D0BFF214FD}"/>
          </ac:spMkLst>
        </pc:spChg>
        <pc:spChg chg="add mod">
          <ac:chgData name="Peter West" userId="cc062e1fcfa68a21" providerId="LiveId" clId="{066B1DD3-8694-43FA-94E7-53D9BC31C1A3}" dt="2024-05-14T12:17:24.926" v="192" actId="1076"/>
          <ac:spMkLst>
            <pc:docMk/>
            <pc:sldMk cId="2819316052" sldId="276"/>
            <ac:spMk id="3" creationId="{1DD488BE-6B56-084F-0038-2D0E4485C67E}"/>
          </ac:spMkLst>
        </pc:spChg>
        <pc:spChg chg="add mod">
          <ac:chgData name="Peter West" userId="cc062e1fcfa68a21" providerId="LiveId" clId="{066B1DD3-8694-43FA-94E7-53D9BC31C1A3}" dt="2024-05-14T12:17:35.020" v="194" actId="1076"/>
          <ac:spMkLst>
            <pc:docMk/>
            <pc:sldMk cId="2819316052" sldId="276"/>
            <ac:spMk id="4" creationId="{FB1943BB-F409-7996-5355-FD0AA80A0BB1}"/>
          </ac:spMkLst>
        </pc:spChg>
      </pc:sldChg>
      <pc:sldChg chg="addSp modSp new mod">
        <pc:chgData name="Peter West" userId="cc062e1fcfa68a21" providerId="LiveId" clId="{066B1DD3-8694-43FA-94E7-53D9BC31C1A3}" dt="2024-05-14T12:56:02.193" v="608" actId="20577"/>
        <pc:sldMkLst>
          <pc:docMk/>
          <pc:sldMk cId="813829423" sldId="277"/>
        </pc:sldMkLst>
        <pc:spChg chg="add mod">
          <ac:chgData name="Peter West" userId="cc062e1fcfa68a21" providerId="LiveId" clId="{066B1DD3-8694-43FA-94E7-53D9BC31C1A3}" dt="2024-05-14T12:54:10.157" v="563" actId="1076"/>
          <ac:spMkLst>
            <pc:docMk/>
            <pc:sldMk cId="813829423" sldId="277"/>
            <ac:spMk id="2" creationId="{A546E923-AD07-E27B-F406-39789EA02C92}"/>
          </ac:spMkLst>
        </pc:spChg>
        <pc:spChg chg="add mod">
          <ac:chgData name="Peter West" userId="cc062e1fcfa68a21" providerId="LiveId" clId="{066B1DD3-8694-43FA-94E7-53D9BC31C1A3}" dt="2024-05-14T12:56:02.193" v="608" actId="20577"/>
          <ac:spMkLst>
            <pc:docMk/>
            <pc:sldMk cId="813829423" sldId="277"/>
            <ac:spMk id="3" creationId="{EB9612DD-FAC8-8B2B-0A4F-9B27788A071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F7615E-B596-41CD-A40D-699BB678F263}" type="datetimeFigureOut">
              <a:rPr lang="en-GB" smtClean="0"/>
              <a:t>14/05/2024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E9C62B-DDB7-424E-BCC8-D299BEA4AE20}" type="slidenum">
              <a:rPr lang="en-GB" smtClean="0"/>
              <a:t>‹#›</a:t>
            </a:fld>
            <a:endParaRPr lang="en-GB"/>
          </a:p>
        </p:txBody>
      </p:sp>
    </p:spTree>
    <p:extLst>
      <p:ext uri="{BB962C8B-B14F-4D97-AF65-F5344CB8AC3E}">
        <p14:creationId xmlns:p14="http://schemas.microsoft.com/office/powerpoint/2010/main" val="1292340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Emergencies happen. Local emergency responders will always have to </a:t>
            </a:r>
            <a:r>
              <a:rPr lang="en-US" dirty="0" err="1"/>
              <a:t>prioritise</a:t>
            </a:r>
            <a:r>
              <a:rPr lang="en-US" dirty="0"/>
              <a:t> those in greatest need during an emergency, especially where life is in danger. There will be times when you may be affected by an emergency but your life is not in immediate danger. During this time, you need to know how to help yourself and those around you. By becoming more resilient, you and your community can complement the work of local emergency responders and reduce the impact of an emergency on your community both in the short and long term. </a:t>
            </a:r>
            <a:endParaRPr lang="en-GB" dirty="0"/>
          </a:p>
        </p:txBody>
      </p:sp>
      <p:sp>
        <p:nvSpPr>
          <p:cNvPr id="4" name="Slide Number Placeholder 3"/>
          <p:cNvSpPr>
            <a:spLocks noGrp="1"/>
          </p:cNvSpPr>
          <p:nvPr>
            <p:ph type="sldNum" sz="quarter" idx="5"/>
          </p:nvPr>
        </p:nvSpPr>
        <p:spPr/>
        <p:txBody>
          <a:bodyPr/>
          <a:lstStyle/>
          <a:p>
            <a:fld id="{9EE9C62B-DDB7-424E-BCC8-D299BEA4AE20}" type="slidenum">
              <a:rPr lang="en-GB" smtClean="0"/>
              <a:t>2</a:t>
            </a:fld>
            <a:endParaRPr lang="en-GB"/>
          </a:p>
        </p:txBody>
      </p:sp>
    </p:spTree>
    <p:extLst>
      <p:ext uri="{BB962C8B-B14F-4D97-AF65-F5344CB8AC3E}">
        <p14:creationId xmlns:p14="http://schemas.microsoft.com/office/powerpoint/2010/main" val="3836784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57D4F-0B5D-C84B-3159-143D322DBA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4D3BE6A-271B-E8C4-A432-FED3EA8B7E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3CD1327-DE95-8544-14C1-D27FF71E4A62}"/>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5" name="Footer Placeholder 4">
            <a:extLst>
              <a:ext uri="{FF2B5EF4-FFF2-40B4-BE49-F238E27FC236}">
                <a16:creationId xmlns:a16="http://schemas.microsoft.com/office/drawing/2014/main" id="{F56E25BF-DB79-3ADD-F7BE-D7FA363AA1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CC3471-3C09-41E6-1693-434927C93AC1}"/>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2957719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30B7F-9872-F58A-1A9B-FDCC53C2656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1AA8B38-CB08-2AEB-C97C-F1144B75EE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431F8F-19D3-29AF-808B-8E496C9D4013}"/>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5" name="Footer Placeholder 4">
            <a:extLst>
              <a:ext uri="{FF2B5EF4-FFF2-40B4-BE49-F238E27FC236}">
                <a16:creationId xmlns:a16="http://schemas.microsoft.com/office/drawing/2014/main" id="{2183E95F-112B-83F0-0E95-E4A475BB31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C92A33-E862-3F45-E4DB-05E616C1100B}"/>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2026635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06F3A-E82B-781D-7D76-4230FD901A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1D8980B-E820-29FD-2D97-75316BB7A8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715E45-E623-365F-F770-FC2824788D0F}"/>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5" name="Footer Placeholder 4">
            <a:extLst>
              <a:ext uri="{FF2B5EF4-FFF2-40B4-BE49-F238E27FC236}">
                <a16:creationId xmlns:a16="http://schemas.microsoft.com/office/drawing/2014/main" id="{564233EE-9862-69AC-C3B3-8B2271E145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9FC75E-35B3-6E4E-C991-43AF77E18EE9}"/>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7220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D96F3-2D28-7190-E21A-CBC4B0160A6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57F152F-E6A6-C878-5322-F623B9F548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FE73F7-4506-3515-715D-293A1E1EDB9E}"/>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5" name="Footer Placeholder 4">
            <a:extLst>
              <a:ext uri="{FF2B5EF4-FFF2-40B4-BE49-F238E27FC236}">
                <a16:creationId xmlns:a16="http://schemas.microsoft.com/office/drawing/2014/main" id="{13A8B354-D55F-4188-3870-C3F7843ACD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5C43DD-9D70-F0A1-F5DF-D78B70C30148}"/>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339453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8EADB-5BC1-D0AB-9413-3BBC3BE6BC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80A6D29-A421-168B-C79F-853D43411C8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1C3362-4819-2D38-7700-D7E3F30383E9}"/>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5" name="Footer Placeholder 4">
            <a:extLst>
              <a:ext uri="{FF2B5EF4-FFF2-40B4-BE49-F238E27FC236}">
                <a16:creationId xmlns:a16="http://schemas.microsoft.com/office/drawing/2014/main" id="{3FC1F3FB-EA0A-DF1E-4E08-455B5A25C3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54D203-E44B-9109-8E0A-CB0280356A77}"/>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1278703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D165-91F2-154F-2572-3C0F6320EC3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A892D4-079D-7C0D-BE56-E65C9CF4AA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CEA56DB-25E8-5E22-9274-573413672C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3D8E042-6B9A-3B76-DF92-D0A716CD0253}"/>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6" name="Footer Placeholder 5">
            <a:extLst>
              <a:ext uri="{FF2B5EF4-FFF2-40B4-BE49-F238E27FC236}">
                <a16:creationId xmlns:a16="http://schemas.microsoft.com/office/drawing/2014/main" id="{F647B5D9-EF73-0EE0-EC55-82D0BCEB99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410D84-217F-E176-C1E6-97F377DEE761}"/>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2912563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C2967-E857-FF5B-DD81-AB7E7A79109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E8F8E6-F3DD-DDFF-CA21-028A41D94E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255C9E-DE1C-6C86-7BE4-9C35D057D3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5DD2355-6E41-3F8C-EE38-D16225F181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DE94DE-4B62-486B-6848-D3AC7E5108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92726F0-B7AF-ABE8-D12A-0B1D626C6879}"/>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8" name="Footer Placeholder 7">
            <a:extLst>
              <a:ext uri="{FF2B5EF4-FFF2-40B4-BE49-F238E27FC236}">
                <a16:creationId xmlns:a16="http://schemas.microsoft.com/office/drawing/2014/main" id="{FA34BE60-4F15-CCF1-6B43-02E6E528D98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63BEF63-6354-E30E-5344-D4378052B672}"/>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1009019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7FD5B-79F9-5A05-E765-9B21CC3FC41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C352D07-60B6-F19C-EF2D-FEA0C5A1CC5B}"/>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4" name="Footer Placeholder 3">
            <a:extLst>
              <a:ext uri="{FF2B5EF4-FFF2-40B4-BE49-F238E27FC236}">
                <a16:creationId xmlns:a16="http://schemas.microsoft.com/office/drawing/2014/main" id="{9C02F628-D2B4-0AF7-8727-AD68B83A8B0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AFC1FD3-2B92-BA4C-9B7C-03E5A0B2A06F}"/>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1444148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DC12B3-CDCF-F8F6-3959-B821D4818655}"/>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3" name="Footer Placeholder 2">
            <a:extLst>
              <a:ext uri="{FF2B5EF4-FFF2-40B4-BE49-F238E27FC236}">
                <a16:creationId xmlns:a16="http://schemas.microsoft.com/office/drawing/2014/main" id="{455B752A-7ADF-9FB5-5A75-84E2B610D00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4FAA2E0-0026-B880-55DA-2D4AB74E311B}"/>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366438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EE4F-34A7-C7AE-F69C-B9FB2A2FF4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F4E9DD-3229-C0CC-0F37-2619BDED0D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495F314-73F9-E457-119F-2B3CA4010A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507514-5C39-4A72-73D5-838D0E4DCB72}"/>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6" name="Footer Placeholder 5">
            <a:extLst>
              <a:ext uri="{FF2B5EF4-FFF2-40B4-BE49-F238E27FC236}">
                <a16:creationId xmlns:a16="http://schemas.microsoft.com/office/drawing/2014/main" id="{353D0C13-90D1-056A-41FB-25F912E1958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1238EA-1765-BE97-D036-CAAB9399796F}"/>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985514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61AF3-0D53-4493-01AE-376AB78FF0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F498A78-1110-0720-66F5-B21391F26B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E0953CA-780C-2579-1A89-3C6A475BDA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85AF37-3308-AF0F-3213-D7299E614713}"/>
              </a:ext>
            </a:extLst>
          </p:cNvPr>
          <p:cNvSpPr>
            <a:spLocks noGrp="1"/>
          </p:cNvSpPr>
          <p:nvPr>
            <p:ph type="dt" sz="half" idx="10"/>
          </p:nvPr>
        </p:nvSpPr>
        <p:spPr/>
        <p:txBody>
          <a:bodyPr/>
          <a:lstStyle/>
          <a:p>
            <a:fld id="{4C5C7A14-5AF6-4E96-B538-2B6F9BEC7A99}" type="datetimeFigureOut">
              <a:rPr lang="en-GB" smtClean="0"/>
              <a:t>14/05/2024</a:t>
            </a:fld>
            <a:endParaRPr lang="en-GB"/>
          </a:p>
        </p:txBody>
      </p:sp>
      <p:sp>
        <p:nvSpPr>
          <p:cNvPr id="6" name="Footer Placeholder 5">
            <a:extLst>
              <a:ext uri="{FF2B5EF4-FFF2-40B4-BE49-F238E27FC236}">
                <a16:creationId xmlns:a16="http://schemas.microsoft.com/office/drawing/2014/main" id="{CFED87CF-B152-99CD-AD3E-C63C4374BB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12E3AF-B15C-F6C9-0AA6-C5F38CDEFC9D}"/>
              </a:ext>
            </a:extLst>
          </p:cNvPr>
          <p:cNvSpPr>
            <a:spLocks noGrp="1"/>
          </p:cNvSpPr>
          <p:nvPr>
            <p:ph type="sldNum" sz="quarter" idx="12"/>
          </p:nvPr>
        </p:nvSpPr>
        <p:spPr/>
        <p:txBody>
          <a:bodyPr/>
          <a:lstStyle/>
          <a:p>
            <a:fld id="{7B60FE3F-BBE1-4562-9DE1-45C7C0ED4C9D}" type="slidenum">
              <a:rPr lang="en-GB" smtClean="0"/>
              <a:t>‹#›</a:t>
            </a:fld>
            <a:endParaRPr lang="en-GB"/>
          </a:p>
        </p:txBody>
      </p:sp>
    </p:spTree>
    <p:extLst>
      <p:ext uri="{BB962C8B-B14F-4D97-AF65-F5344CB8AC3E}">
        <p14:creationId xmlns:p14="http://schemas.microsoft.com/office/powerpoint/2010/main" val="1660438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0F473F-5281-25BF-236A-DBC1FD2414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817AB5-08C6-EF17-005C-2BB8017A9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D54CFF-953D-44EF-186D-DF6C984E89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C5C7A14-5AF6-4E96-B538-2B6F9BEC7A99}" type="datetimeFigureOut">
              <a:rPr lang="en-GB" smtClean="0"/>
              <a:t>14/05/2024</a:t>
            </a:fld>
            <a:endParaRPr lang="en-GB"/>
          </a:p>
        </p:txBody>
      </p:sp>
      <p:sp>
        <p:nvSpPr>
          <p:cNvPr id="5" name="Footer Placeholder 4">
            <a:extLst>
              <a:ext uri="{FF2B5EF4-FFF2-40B4-BE49-F238E27FC236}">
                <a16:creationId xmlns:a16="http://schemas.microsoft.com/office/drawing/2014/main" id="{D1541C0C-B395-52C9-2BBE-9CB2EAEB09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5C2A0F9E-6029-1246-010E-B92B09078C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60FE3F-BBE1-4562-9DE1-45C7C0ED4C9D}" type="slidenum">
              <a:rPr lang="en-GB" smtClean="0"/>
              <a:t>‹#›</a:t>
            </a:fld>
            <a:endParaRPr lang="en-GB"/>
          </a:p>
        </p:txBody>
      </p:sp>
    </p:spTree>
    <p:extLst>
      <p:ext uri="{BB962C8B-B14F-4D97-AF65-F5344CB8AC3E}">
        <p14:creationId xmlns:p14="http://schemas.microsoft.com/office/powerpoint/2010/main" val="4156676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41705-1292-E156-8829-33FD80A1CF1E}"/>
              </a:ext>
            </a:extLst>
          </p:cNvPr>
          <p:cNvSpPr>
            <a:spLocks noGrp="1"/>
          </p:cNvSpPr>
          <p:nvPr>
            <p:ph type="ctrTitle"/>
          </p:nvPr>
        </p:nvSpPr>
        <p:spPr>
          <a:xfrm>
            <a:off x="2209800" y="772930"/>
            <a:ext cx="7772400" cy="2387600"/>
          </a:xfrm>
        </p:spPr>
        <p:txBody>
          <a:bodyPr>
            <a:normAutofit/>
          </a:bodyPr>
          <a:lstStyle/>
          <a:p>
            <a:r>
              <a:rPr lang="en-GB" dirty="0"/>
              <a:t>West Lavington Parish Council</a:t>
            </a:r>
          </a:p>
        </p:txBody>
      </p:sp>
      <p:sp>
        <p:nvSpPr>
          <p:cNvPr id="3" name="Subtitle 2">
            <a:extLst>
              <a:ext uri="{FF2B5EF4-FFF2-40B4-BE49-F238E27FC236}">
                <a16:creationId xmlns:a16="http://schemas.microsoft.com/office/drawing/2014/main" id="{9BBAFC95-1B63-A632-DEAC-3EA087CBF55D}"/>
              </a:ext>
            </a:extLst>
          </p:cNvPr>
          <p:cNvSpPr>
            <a:spLocks noGrp="1"/>
          </p:cNvSpPr>
          <p:nvPr>
            <p:ph type="subTitle" idx="1"/>
          </p:nvPr>
        </p:nvSpPr>
        <p:spPr>
          <a:xfrm>
            <a:off x="2667000" y="4079875"/>
            <a:ext cx="6858000" cy="1655762"/>
          </a:xfrm>
        </p:spPr>
        <p:txBody>
          <a:bodyPr>
            <a:normAutofit fontScale="92500" lnSpcReduction="10000"/>
          </a:bodyPr>
          <a:lstStyle/>
          <a:p>
            <a:r>
              <a:rPr lang="en-GB" sz="3600" dirty="0"/>
              <a:t>Community Resilience Plan </a:t>
            </a:r>
          </a:p>
          <a:p>
            <a:endParaRPr lang="en-GB" sz="3600" dirty="0"/>
          </a:p>
          <a:p>
            <a:r>
              <a:rPr lang="en-GB" sz="3600" dirty="0"/>
              <a:t>Our Emergency Plan</a:t>
            </a:r>
          </a:p>
        </p:txBody>
      </p:sp>
      <p:pic>
        <p:nvPicPr>
          <p:cNvPr id="4" name="Picture 3" descr="West Lavington Parish Council">
            <a:extLst>
              <a:ext uri="{FF2B5EF4-FFF2-40B4-BE49-F238E27FC236}">
                <a16:creationId xmlns:a16="http://schemas.microsoft.com/office/drawing/2014/main" id="{55CEA9EB-F3E9-A4E7-3253-CEFEDAC41AD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52588" y="75407"/>
            <a:ext cx="2028825" cy="762000"/>
          </a:xfrm>
          <a:prstGeom prst="rect">
            <a:avLst/>
          </a:prstGeom>
          <a:noFill/>
          <a:ln>
            <a:noFill/>
          </a:ln>
        </p:spPr>
      </p:pic>
    </p:spTree>
    <p:extLst>
      <p:ext uri="{BB962C8B-B14F-4D97-AF65-F5344CB8AC3E}">
        <p14:creationId xmlns:p14="http://schemas.microsoft.com/office/powerpoint/2010/main" val="3703795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587FB4-8E05-EDF4-1044-54C2449B45F2}"/>
              </a:ext>
            </a:extLst>
          </p:cNvPr>
          <p:cNvSpPr txBox="1"/>
          <p:nvPr/>
        </p:nvSpPr>
        <p:spPr>
          <a:xfrm>
            <a:off x="1657350" y="847725"/>
            <a:ext cx="8915400" cy="4997074"/>
          </a:xfrm>
          <a:prstGeom prst="rect">
            <a:avLst/>
          </a:prstGeom>
          <a:noFill/>
        </p:spPr>
        <p:txBody>
          <a:bodyPr wrap="square" rtlCol="0">
            <a:spAutoFit/>
          </a:bodyPr>
          <a:lstStyle/>
          <a:p>
            <a:pPr algn="ctr">
              <a:lnSpc>
                <a:spcPct val="150000"/>
              </a:lnSpc>
            </a:pPr>
            <a:r>
              <a:rPr lang="en-US" sz="3600" b="0" i="0" dirty="0">
                <a:solidFill>
                  <a:srgbClr val="0070C0"/>
                </a:solidFill>
                <a:effectLst/>
                <a:highlight>
                  <a:srgbClr val="FFFFFF"/>
                </a:highlight>
                <a:latin typeface="Google Sans"/>
              </a:rPr>
              <a:t>A community emergency plan is </a:t>
            </a:r>
            <a:r>
              <a:rPr lang="en-US" sz="3600" b="0" i="0" dirty="0">
                <a:solidFill>
                  <a:srgbClr val="0070C0"/>
                </a:solidFill>
                <a:effectLst/>
                <a:latin typeface="Google Sans"/>
              </a:rPr>
              <a:t>a written document detailing the steps your community will take before, during and after an emergency incident</a:t>
            </a:r>
            <a:r>
              <a:rPr lang="en-US" sz="3600" b="0" i="0" dirty="0">
                <a:solidFill>
                  <a:srgbClr val="0070C0"/>
                </a:solidFill>
                <a:effectLst/>
                <a:highlight>
                  <a:srgbClr val="FFFFFF"/>
                </a:highlight>
                <a:latin typeface="Google Sans"/>
              </a:rPr>
              <a:t>. It helps you to manage local activities to reduce the risk to people and property in your community.</a:t>
            </a:r>
            <a:endParaRPr lang="en-GB" sz="3600" dirty="0">
              <a:solidFill>
                <a:srgbClr val="0070C0"/>
              </a:solidFill>
            </a:endParaRPr>
          </a:p>
        </p:txBody>
      </p:sp>
    </p:spTree>
    <p:extLst>
      <p:ext uri="{BB962C8B-B14F-4D97-AF65-F5344CB8AC3E}">
        <p14:creationId xmlns:p14="http://schemas.microsoft.com/office/powerpoint/2010/main" val="1152954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4625A9-FA9E-4490-C2AF-BED7AEC774EC}"/>
              </a:ext>
            </a:extLst>
          </p:cNvPr>
          <p:cNvSpPr txBox="1"/>
          <p:nvPr/>
        </p:nvSpPr>
        <p:spPr>
          <a:xfrm>
            <a:off x="1638300" y="1009650"/>
            <a:ext cx="8324850" cy="707886"/>
          </a:xfrm>
          <a:prstGeom prst="rect">
            <a:avLst/>
          </a:prstGeom>
          <a:noFill/>
        </p:spPr>
        <p:txBody>
          <a:bodyPr wrap="square" rtlCol="0">
            <a:spAutoFit/>
          </a:bodyPr>
          <a:lstStyle/>
          <a:p>
            <a:pPr algn="ctr"/>
            <a:r>
              <a:rPr lang="en-US" sz="4000" dirty="0">
                <a:solidFill>
                  <a:srgbClr val="0070C0"/>
                </a:solidFill>
              </a:rPr>
              <a:t>What are our risks?</a:t>
            </a:r>
            <a:endParaRPr lang="en-GB" sz="4000" dirty="0">
              <a:solidFill>
                <a:srgbClr val="0070C0"/>
              </a:solidFill>
            </a:endParaRPr>
          </a:p>
        </p:txBody>
      </p:sp>
      <p:sp>
        <p:nvSpPr>
          <p:cNvPr id="5" name="TextBox 4">
            <a:extLst>
              <a:ext uri="{FF2B5EF4-FFF2-40B4-BE49-F238E27FC236}">
                <a16:creationId xmlns:a16="http://schemas.microsoft.com/office/drawing/2014/main" id="{981ED32D-A82B-6E51-B989-B1AFC598CD45}"/>
              </a:ext>
            </a:extLst>
          </p:cNvPr>
          <p:cNvSpPr txBox="1"/>
          <p:nvPr/>
        </p:nvSpPr>
        <p:spPr>
          <a:xfrm>
            <a:off x="981075" y="2324563"/>
            <a:ext cx="10401300" cy="2208874"/>
          </a:xfrm>
          <a:prstGeom prst="rect">
            <a:avLst/>
          </a:prstGeom>
          <a:noFill/>
        </p:spPr>
        <p:txBody>
          <a:bodyPr wrap="square" rtlCol="0">
            <a:spAutoFit/>
          </a:bodyPr>
          <a:lstStyle/>
          <a:p>
            <a:pPr algn="ctr">
              <a:lnSpc>
                <a:spcPct val="200000"/>
              </a:lnSpc>
            </a:pPr>
            <a:r>
              <a:rPr lang="en-US" sz="2400" dirty="0"/>
              <a:t>Fire		Flood		Snow		</a:t>
            </a:r>
          </a:p>
          <a:p>
            <a:pPr algn="ctr">
              <a:lnSpc>
                <a:spcPct val="200000"/>
              </a:lnSpc>
            </a:pPr>
            <a:r>
              <a:rPr lang="en-US" sz="2400" dirty="0"/>
              <a:t>Pandemic/epidemic		Loss of Utilities	Animal Health	</a:t>
            </a:r>
          </a:p>
          <a:p>
            <a:pPr algn="ctr">
              <a:lnSpc>
                <a:spcPct val="200000"/>
              </a:lnSpc>
            </a:pPr>
            <a:r>
              <a:rPr lang="en-US" sz="2400" dirty="0"/>
              <a:t>Fuel Disruption	Major Emergency	Extensive Storm Damage</a:t>
            </a:r>
            <a:endParaRPr lang="en-GB" sz="2400" dirty="0"/>
          </a:p>
        </p:txBody>
      </p:sp>
    </p:spTree>
    <p:extLst>
      <p:ext uri="{BB962C8B-B14F-4D97-AF65-F5344CB8AC3E}">
        <p14:creationId xmlns:p14="http://schemas.microsoft.com/office/powerpoint/2010/main" val="1071443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83E89D-19E4-3149-1F74-50D0BFF214FD}"/>
              </a:ext>
            </a:extLst>
          </p:cNvPr>
          <p:cNvSpPr txBox="1"/>
          <p:nvPr/>
        </p:nvSpPr>
        <p:spPr>
          <a:xfrm>
            <a:off x="1800225" y="609600"/>
            <a:ext cx="8324850" cy="707886"/>
          </a:xfrm>
          <a:prstGeom prst="rect">
            <a:avLst/>
          </a:prstGeom>
          <a:noFill/>
        </p:spPr>
        <p:txBody>
          <a:bodyPr wrap="square" rtlCol="0">
            <a:spAutoFit/>
          </a:bodyPr>
          <a:lstStyle/>
          <a:p>
            <a:pPr algn="ctr"/>
            <a:r>
              <a:rPr lang="en-US" sz="4000" dirty="0">
                <a:solidFill>
                  <a:srgbClr val="0070C0"/>
                </a:solidFill>
              </a:rPr>
              <a:t>Places of Safety</a:t>
            </a:r>
            <a:endParaRPr lang="en-GB" sz="4000" dirty="0">
              <a:solidFill>
                <a:srgbClr val="0070C0"/>
              </a:solidFill>
            </a:endParaRPr>
          </a:p>
        </p:txBody>
      </p:sp>
      <p:sp>
        <p:nvSpPr>
          <p:cNvPr id="3" name="TextBox 2">
            <a:extLst>
              <a:ext uri="{FF2B5EF4-FFF2-40B4-BE49-F238E27FC236}">
                <a16:creationId xmlns:a16="http://schemas.microsoft.com/office/drawing/2014/main" id="{1DD488BE-6B56-084F-0038-2D0E4485C67E}"/>
              </a:ext>
            </a:extLst>
          </p:cNvPr>
          <p:cNvSpPr txBox="1"/>
          <p:nvPr/>
        </p:nvSpPr>
        <p:spPr>
          <a:xfrm>
            <a:off x="2066925" y="1738451"/>
            <a:ext cx="8058150" cy="1252459"/>
          </a:xfrm>
          <a:prstGeom prst="rect">
            <a:avLst/>
          </a:prstGeom>
          <a:solidFill>
            <a:srgbClr val="0070C0"/>
          </a:solidFill>
        </p:spPr>
        <p:txBody>
          <a:bodyPr wrap="square" rtlCol="0">
            <a:spAutoFit/>
          </a:bodyPr>
          <a:lstStyle/>
          <a:p>
            <a:pPr algn="ctr"/>
            <a:r>
              <a:rPr lang="en-US" sz="3200" dirty="0">
                <a:solidFill>
                  <a:schemeClr val="bg1"/>
                </a:solidFill>
              </a:rPr>
              <a:t>Our Village Hall</a:t>
            </a:r>
          </a:p>
          <a:p>
            <a:pPr algn="ctr">
              <a:lnSpc>
                <a:spcPct val="150000"/>
              </a:lnSpc>
            </a:pPr>
            <a:r>
              <a:rPr lang="en-US" sz="3200" dirty="0">
                <a:solidFill>
                  <a:schemeClr val="bg1"/>
                </a:solidFill>
              </a:rPr>
              <a:t>Supported by our three churches</a:t>
            </a:r>
            <a:endParaRPr lang="en-GB" sz="3200" dirty="0">
              <a:solidFill>
                <a:schemeClr val="bg1"/>
              </a:solidFill>
            </a:endParaRPr>
          </a:p>
        </p:txBody>
      </p:sp>
      <p:sp>
        <p:nvSpPr>
          <p:cNvPr id="4" name="TextBox 3">
            <a:extLst>
              <a:ext uri="{FF2B5EF4-FFF2-40B4-BE49-F238E27FC236}">
                <a16:creationId xmlns:a16="http://schemas.microsoft.com/office/drawing/2014/main" id="{FB1943BB-F409-7996-5355-FD0AA80A0BB1}"/>
              </a:ext>
            </a:extLst>
          </p:cNvPr>
          <p:cNvSpPr txBox="1"/>
          <p:nvPr/>
        </p:nvSpPr>
        <p:spPr>
          <a:xfrm>
            <a:off x="1981200" y="4143375"/>
            <a:ext cx="8229600" cy="1100879"/>
          </a:xfrm>
          <a:prstGeom prst="rect">
            <a:avLst/>
          </a:prstGeom>
          <a:noFill/>
        </p:spPr>
        <p:txBody>
          <a:bodyPr wrap="square" rtlCol="0">
            <a:spAutoFit/>
          </a:bodyPr>
          <a:lstStyle/>
          <a:p>
            <a:pPr marL="285750" indent="-285750">
              <a:buFont typeface="Arial" panose="020B0604020202020204" pitchFamily="34" charset="0"/>
              <a:buChar char="•"/>
            </a:pPr>
            <a:r>
              <a:rPr lang="en-US" sz="2400" dirty="0"/>
              <a:t>Village Hall – Evacuation Centre &amp; Communication Hub</a:t>
            </a:r>
          </a:p>
          <a:p>
            <a:pPr marL="285750" indent="-285750">
              <a:lnSpc>
                <a:spcPct val="200000"/>
              </a:lnSpc>
              <a:buFont typeface="Arial" panose="020B0604020202020204" pitchFamily="34" charset="0"/>
              <a:buChar char="•"/>
            </a:pPr>
            <a:r>
              <a:rPr lang="en-US" sz="2400" dirty="0"/>
              <a:t>Can you come to the aid of those in need?</a:t>
            </a:r>
          </a:p>
        </p:txBody>
      </p:sp>
    </p:spTree>
    <p:extLst>
      <p:ext uri="{BB962C8B-B14F-4D97-AF65-F5344CB8AC3E}">
        <p14:creationId xmlns:p14="http://schemas.microsoft.com/office/powerpoint/2010/main" val="2819316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46E923-AD07-E27B-F406-39789EA02C92}"/>
              </a:ext>
            </a:extLst>
          </p:cNvPr>
          <p:cNvSpPr txBox="1"/>
          <p:nvPr/>
        </p:nvSpPr>
        <p:spPr>
          <a:xfrm>
            <a:off x="1933575" y="428625"/>
            <a:ext cx="8324850" cy="1323439"/>
          </a:xfrm>
          <a:prstGeom prst="rect">
            <a:avLst/>
          </a:prstGeom>
          <a:noFill/>
        </p:spPr>
        <p:txBody>
          <a:bodyPr wrap="square" rtlCol="0">
            <a:spAutoFit/>
          </a:bodyPr>
          <a:lstStyle/>
          <a:p>
            <a:pPr algn="ctr"/>
            <a:r>
              <a:rPr lang="en-US" sz="4000" dirty="0">
                <a:solidFill>
                  <a:srgbClr val="0070C0"/>
                </a:solidFill>
              </a:rPr>
              <a:t>Community Planning Needs Community Participation</a:t>
            </a:r>
            <a:endParaRPr lang="en-GB" sz="4000" dirty="0">
              <a:solidFill>
                <a:srgbClr val="0070C0"/>
              </a:solidFill>
            </a:endParaRPr>
          </a:p>
        </p:txBody>
      </p:sp>
      <p:sp>
        <p:nvSpPr>
          <p:cNvPr id="3" name="TextBox 2">
            <a:extLst>
              <a:ext uri="{FF2B5EF4-FFF2-40B4-BE49-F238E27FC236}">
                <a16:creationId xmlns:a16="http://schemas.microsoft.com/office/drawing/2014/main" id="{EB9612DD-FAC8-8B2B-0A4F-9B27788A0718}"/>
              </a:ext>
            </a:extLst>
          </p:cNvPr>
          <p:cNvSpPr txBox="1"/>
          <p:nvPr/>
        </p:nvSpPr>
        <p:spPr>
          <a:xfrm>
            <a:off x="2924175" y="1758288"/>
            <a:ext cx="8229600" cy="4671087"/>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3200" dirty="0">
                <a:solidFill>
                  <a:srgbClr val="FF0000"/>
                </a:solidFill>
              </a:rPr>
              <a:t>Needed Now !!  3 Flood wardens</a:t>
            </a:r>
          </a:p>
          <a:p>
            <a:pPr marL="285750" indent="-285750">
              <a:lnSpc>
                <a:spcPct val="200000"/>
              </a:lnSpc>
              <a:buFont typeface="Arial" panose="020B0604020202020204" pitchFamily="34" charset="0"/>
              <a:buChar char="•"/>
            </a:pPr>
            <a:r>
              <a:rPr lang="en-US" sz="2400" dirty="0"/>
              <a:t>Monitor flood pressure points</a:t>
            </a:r>
          </a:p>
          <a:p>
            <a:pPr marL="285750" indent="-285750">
              <a:lnSpc>
                <a:spcPct val="200000"/>
              </a:lnSpc>
              <a:buFont typeface="Arial" panose="020B0604020202020204" pitchFamily="34" charset="0"/>
              <a:buChar char="•"/>
            </a:pPr>
            <a:r>
              <a:rPr lang="en-US" sz="2400" dirty="0"/>
              <a:t>Keep an eye on blocked gullies</a:t>
            </a:r>
          </a:p>
          <a:p>
            <a:pPr marL="285750" indent="-285750">
              <a:lnSpc>
                <a:spcPct val="200000"/>
              </a:lnSpc>
              <a:buFont typeface="Arial" panose="020B0604020202020204" pitchFamily="34" charset="0"/>
              <a:buChar char="•"/>
            </a:pPr>
            <a:r>
              <a:rPr lang="en-US" sz="2400" dirty="0"/>
              <a:t>Liaise with Wiltshire Council Flood Team</a:t>
            </a:r>
          </a:p>
          <a:p>
            <a:pPr marL="285750" indent="-285750">
              <a:lnSpc>
                <a:spcPct val="200000"/>
              </a:lnSpc>
              <a:buFont typeface="Arial" panose="020B0604020202020204" pitchFamily="34" charset="0"/>
              <a:buChar char="•"/>
            </a:pPr>
            <a:r>
              <a:rPr lang="en-US" sz="2400" dirty="0"/>
              <a:t>Distribute Parish Council Resources</a:t>
            </a:r>
          </a:p>
          <a:p>
            <a:pPr marL="285750" indent="-285750">
              <a:lnSpc>
                <a:spcPct val="200000"/>
              </a:lnSpc>
              <a:buFont typeface="Arial" panose="020B0604020202020204" pitchFamily="34" charset="0"/>
              <a:buChar char="•"/>
            </a:pPr>
            <a:r>
              <a:rPr lang="en-US" sz="2400" dirty="0"/>
              <a:t>Can you give 30 minutes per week</a:t>
            </a:r>
          </a:p>
        </p:txBody>
      </p:sp>
    </p:spTree>
    <p:extLst>
      <p:ext uri="{BB962C8B-B14F-4D97-AF65-F5344CB8AC3E}">
        <p14:creationId xmlns:p14="http://schemas.microsoft.com/office/powerpoint/2010/main" val="813829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950CFA0-3842-CE68-A21A-C736EBF20DB5}"/>
              </a:ext>
            </a:extLst>
          </p:cNvPr>
          <p:cNvSpPr txBox="1"/>
          <p:nvPr/>
        </p:nvSpPr>
        <p:spPr>
          <a:xfrm>
            <a:off x="904875" y="95250"/>
            <a:ext cx="10658475" cy="6647974"/>
          </a:xfrm>
          <a:prstGeom prst="rect">
            <a:avLst/>
          </a:prstGeom>
          <a:noFill/>
        </p:spPr>
        <p:txBody>
          <a:bodyPr wrap="square" rtlCol="0">
            <a:spAutoFit/>
          </a:bodyPr>
          <a:lstStyle/>
          <a:p>
            <a:pPr marL="228600">
              <a:lnSpc>
                <a:spcPct val="200000"/>
              </a:lnSpc>
              <a:spcAft>
                <a:spcPts val="1200"/>
              </a:spcAft>
            </a:pPr>
            <a:r>
              <a:rPr lang="en-US" sz="1600" b="1" u="sng" cap="small" dirty="0">
                <a:solidFill>
                  <a:srgbClr val="17365D"/>
                </a:solidFill>
                <a:effectLst/>
                <a:latin typeface="Arial" panose="020B0604020202020204" pitchFamily="34" charset="0"/>
                <a:ea typeface="Cambria" panose="02040503050406030204" pitchFamily="18" charset="0"/>
                <a:cs typeface="Times New Roman" panose="02020603050405020304" pitchFamily="18" charset="0"/>
              </a:rPr>
              <a:t>Role of Community Resilience Volunteers</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r>
              <a:rPr lang="en-US" sz="1600" u="sng" cap="small" dirty="0">
                <a:solidFill>
                  <a:srgbClr val="FF0000"/>
                </a:solidFill>
                <a:effectLst/>
                <a:latin typeface="Arial" panose="020B0604020202020204" pitchFamily="34" charset="0"/>
                <a:ea typeface="Cambria" panose="02040503050406030204" pitchFamily="18" charset="0"/>
                <a:cs typeface="Times New Roman" panose="02020603050405020304" pitchFamily="18" charset="0"/>
              </a:rPr>
              <a:t>Resilience Volunteers DO-NOT act as or replace emergency services.</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r>
              <a:rPr lang="en-US" sz="1600" u="sng"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The role of volunteers is to help the community protect itself in the event of an emergency. </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r>
              <a:rPr lang="en-US" sz="1600" u="none" strike="noStrike"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 </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1600"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Ensuring that emergency services have been contacted if appropriate.</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1600"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Representing the parish by attending Wiltshire council briefings and training</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1600"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providing contact details of external help such as the environment agency, Wiltshire council, power or water suppliers etc.</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1600"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Contacting those organisations on behalf of the community as required</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1600"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Distributing parish council resources (i.e. sandbags) as required </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1600"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Assisting in the opening of “places of safety”</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1600"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Giving emergency services the ability to provide information to the community through a single point of contact.</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1600"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Providing resources to the community within the volunteers area of expertise such as First Aid, 4X4 Vehicles, tree surgery etc.</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1600" cap="small" dirty="0">
                <a:solidFill>
                  <a:srgbClr val="1F497D"/>
                </a:solidFill>
                <a:effectLst/>
                <a:latin typeface="Arial" panose="020B0604020202020204" pitchFamily="34" charset="0"/>
                <a:ea typeface="Cambria" panose="02040503050406030204" pitchFamily="18" charset="0"/>
                <a:cs typeface="Times New Roman" panose="02020603050405020304" pitchFamily="18" charset="0"/>
              </a:rPr>
              <a:t>Assist with the simple things, make sure drains are clear of leaves, report empty grit bins, potholes or blocked gullies. Check on vulnerable neighbours when emergencies occur.</a:t>
            </a:r>
            <a:endParaRPr lang="en-GB" sz="1600" dirty="0">
              <a:effectLst/>
              <a:latin typeface="Arial" panose="020B0604020202020204" pitchFamily="34" charset="0"/>
              <a:ea typeface="Cambria" panose="02040503050406030204" pitchFamily="18" charset="0"/>
              <a:cs typeface="Times New Roman" panose="02020603050405020304" pitchFamily="18" charset="0"/>
            </a:endParaRPr>
          </a:p>
          <a:p>
            <a:endParaRPr lang="en-GB" sz="1600" dirty="0"/>
          </a:p>
        </p:txBody>
      </p:sp>
    </p:spTree>
    <p:extLst>
      <p:ext uri="{BB962C8B-B14F-4D97-AF65-F5344CB8AC3E}">
        <p14:creationId xmlns:p14="http://schemas.microsoft.com/office/powerpoint/2010/main" val="3236308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TotalTime>
  <Words>437</Words>
  <Application>Microsoft Office PowerPoint</Application>
  <PresentationFormat>Widescreen</PresentationFormat>
  <Paragraphs>36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Google Sans</vt:lpstr>
      <vt:lpstr>Symbol</vt:lpstr>
      <vt:lpstr>Office Theme</vt:lpstr>
      <vt:lpstr>West Lavington Parish Council</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Lavington Parish Council</dc:title>
  <dc:creator>Peter West</dc:creator>
  <cp:lastModifiedBy>Peter West</cp:lastModifiedBy>
  <cp:revision>1</cp:revision>
  <dcterms:created xsi:type="dcterms:W3CDTF">2024-05-14T11:57:03Z</dcterms:created>
  <dcterms:modified xsi:type="dcterms:W3CDTF">2024-05-14T12:56:10Z</dcterms:modified>
</cp:coreProperties>
</file>